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B2B35-58C5-498A-90C6-8CF887112615}" type="datetimeFigureOut">
              <a:rPr lang="en-US" smtClean="0"/>
              <a:pPr/>
              <a:t>5/4/2009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899F2C6-0455-4D05-B8E6-CBBD19E98F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B2B35-58C5-498A-90C6-8CF887112615}" type="datetimeFigureOut">
              <a:rPr lang="en-US" smtClean="0"/>
              <a:pPr/>
              <a:t>5/4/2009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9F2C6-0455-4D05-B8E6-CBBD19E98F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B2B35-58C5-498A-90C6-8CF887112615}" type="datetimeFigureOut">
              <a:rPr lang="en-US" smtClean="0"/>
              <a:pPr/>
              <a:t>5/4/2009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9F2C6-0455-4D05-B8E6-CBBD19E98F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B2B35-58C5-498A-90C6-8CF887112615}" type="datetimeFigureOut">
              <a:rPr lang="en-US" smtClean="0"/>
              <a:pPr/>
              <a:t>5/4/2009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899F2C6-0455-4D05-B8E6-CBBD19E98F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B2B35-58C5-498A-90C6-8CF887112615}" type="datetimeFigureOut">
              <a:rPr lang="en-US" smtClean="0"/>
              <a:pPr/>
              <a:t>5/4/2009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9F2C6-0455-4D05-B8E6-CBBD19E98F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B2B35-58C5-498A-90C6-8CF887112615}" type="datetimeFigureOut">
              <a:rPr lang="en-US" smtClean="0"/>
              <a:pPr/>
              <a:t>5/4/2009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9F2C6-0455-4D05-B8E6-CBBD19E98F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B2B35-58C5-498A-90C6-8CF887112615}" type="datetimeFigureOut">
              <a:rPr lang="en-US" smtClean="0"/>
              <a:pPr/>
              <a:t>5/4/2009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C899F2C6-0455-4D05-B8E6-CBBD19E98F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B2B35-58C5-498A-90C6-8CF887112615}" type="datetimeFigureOut">
              <a:rPr lang="en-US" smtClean="0"/>
              <a:pPr/>
              <a:t>5/4/2009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9F2C6-0455-4D05-B8E6-CBBD19E98F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B2B35-58C5-498A-90C6-8CF887112615}" type="datetimeFigureOut">
              <a:rPr lang="en-US" smtClean="0"/>
              <a:pPr/>
              <a:t>5/4/2009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9F2C6-0455-4D05-B8E6-CBBD19E98F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B2B35-58C5-498A-90C6-8CF887112615}" type="datetimeFigureOut">
              <a:rPr lang="en-US" smtClean="0"/>
              <a:pPr/>
              <a:t>5/4/2009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9F2C6-0455-4D05-B8E6-CBBD19E98F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B2B35-58C5-498A-90C6-8CF887112615}" type="datetimeFigureOut">
              <a:rPr lang="en-US" smtClean="0"/>
              <a:pPr/>
              <a:t>5/4/2009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9F2C6-0455-4D05-B8E6-CBBD19E98F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3CB2B35-58C5-498A-90C6-8CF887112615}" type="datetimeFigureOut">
              <a:rPr lang="en-US" smtClean="0"/>
              <a:pPr/>
              <a:t>5/4/2009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899F2C6-0455-4D05-B8E6-CBBD19E98F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90601"/>
            <a:ext cx="7772400" cy="2609850"/>
          </a:xfrm>
        </p:spPr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n-US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Wind Power Energy</a:t>
            </a:r>
            <a:endParaRPr lang="en-US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4114800"/>
            <a:ext cx="6400800" cy="1752600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chemeClr val="tx1"/>
                </a:solidFill>
              </a:rPr>
              <a:t>By: Christine </a:t>
            </a:r>
            <a:r>
              <a:rPr lang="en-US" sz="2400" dirty="0" err="1" smtClean="0">
                <a:solidFill>
                  <a:schemeClr val="tx1"/>
                </a:solidFill>
              </a:rPr>
              <a:t>Sereta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Marybeth </a:t>
            </a:r>
            <a:r>
              <a:rPr lang="en-US" sz="2400" dirty="0" err="1" smtClean="0">
                <a:solidFill>
                  <a:schemeClr val="tx1"/>
                </a:solidFill>
              </a:rPr>
              <a:t>Breznitsky</a:t>
            </a:r>
            <a:endParaRPr lang="en-US" sz="2400" dirty="0" smtClean="0">
              <a:solidFill>
                <a:schemeClr val="tx1"/>
              </a:solidFill>
            </a:endParaRPr>
          </a:p>
          <a:p>
            <a:r>
              <a:rPr lang="en-US" sz="2400" dirty="0" smtClean="0">
                <a:solidFill>
                  <a:schemeClr val="tx1"/>
                </a:solidFill>
              </a:rPr>
              <a:t>Shanna Letcher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Lauren Williams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pPr algn="ctr"/>
            <a:r>
              <a:rPr lang="en-US" dirty="0" smtClean="0">
                <a:ln w="6350">
                  <a:noFill/>
                </a:ln>
                <a:solidFill>
                  <a:schemeClr val="tx1"/>
                </a:solidFill>
              </a:rPr>
              <a:t>How Wind Energy Works</a:t>
            </a:r>
            <a:endParaRPr lang="en-US" dirty="0">
              <a:ln w="6350">
                <a:noFill/>
              </a:ln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n-US" dirty="0" smtClean="0"/>
              <a:t>-Wind energy is controlled by a turbine that converts kinetic energy in the wind to electrical energy around the country</a:t>
            </a:r>
          </a:p>
          <a:p>
            <a:pPr>
              <a:buNone/>
            </a:pPr>
            <a:r>
              <a:rPr lang="en-US" dirty="0" smtClean="0"/>
              <a:t>-Wind blows blades of turbine and makes them turn</a:t>
            </a:r>
          </a:p>
          <a:p>
            <a:pPr>
              <a:buNone/>
            </a:pPr>
            <a:r>
              <a:rPr lang="en-US" dirty="0" smtClean="0"/>
              <a:t>-Blades turn a shaft inside box at top of turbine that goes into a gearbox which increases speed  for the generator and power output goes to a transformer</a:t>
            </a:r>
          </a:p>
          <a:p>
            <a:pPr>
              <a:buNone/>
            </a:pPr>
            <a:r>
              <a:rPr lang="en-US" dirty="0" smtClean="0"/>
              <a:t>-http://www.bwea.com/energy/how.html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pPr algn="ctr"/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What is Wind Energy</a:t>
            </a:r>
            <a:endParaRPr lang="en-US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-Wind energy is a converted form of solar energy. </a:t>
            </a:r>
          </a:p>
          <a:p>
            <a:r>
              <a:rPr lang="en-US" dirty="0" smtClean="0"/>
              <a:t>-The sun’s radiation heats different parts of the earth at different rates</a:t>
            </a:r>
            <a:endParaRPr lang="en-US" dirty="0"/>
          </a:p>
          <a:p>
            <a:r>
              <a:rPr lang="en-US" dirty="0" smtClean="0"/>
              <a:t>-This causes portions of the atmosphere to warm differently </a:t>
            </a:r>
          </a:p>
          <a:p>
            <a:endParaRPr lang="en-US" dirty="0" smtClean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0000"/>
            </a:gs>
            <a:gs pos="20000">
              <a:srgbClr val="000040"/>
            </a:gs>
            <a:gs pos="50000">
              <a:srgbClr val="400040"/>
            </a:gs>
            <a:gs pos="75000">
              <a:srgbClr val="8F0040"/>
            </a:gs>
            <a:gs pos="89999">
              <a:srgbClr val="F27300"/>
            </a:gs>
            <a:gs pos="100000">
              <a:srgbClr val="FFBF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Cost of Wind Energy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In the last 20 years the cost of electricity wind systems dropped by more than 80%.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Now wind power plants can generate electricity for less than 5 cents/kWh.</a:t>
            </a:r>
          </a:p>
          <a:p>
            <a:r>
              <a:rPr lang="en-US" dirty="0" smtClean="0"/>
              <a:t>This price is competitive with new coal or gas-fired power plants</a:t>
            </a:r>
          </a:p>
          <a:p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Where it is Being Used Now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Today wind energy is mainly used to generate electricity</a:t>
            </a:r>
          </a:p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Wind is a renewable energy source because the wind will blow as long as the sun shines</a:t>
            </a:r>
          </a:p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Wind energy is being used extensively in areas like Denmark, Germany, Spain, India, and in some areas of the United States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Most wind machines being used today are the horizontal axis type.</a:t>
            </a:r>
          </a:p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They have blades like airplane propellers and stands as tall as a 20-story building and has three blades that span 200 feet across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ransition spd="med">
    <p:cut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Problems with wind energy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686800" cy="4525963"/>
          </a:xfrm>
        </p:spPr>
        <p:txBody>
          <a:bodyPr/>
          <a:lstStyle/>
          <a:p>
            <a:r>
              <a:rPr lang="en-US" dirty="0" smtClean="0"/>
              <a:t>Wind </a:t>
            </a:r>
            <a:r>
              <a:rPr lang="en-US" dirty="0" smtClean="0"/>
              <a:t>is not always blowing </a:t>
            </a:r>
          </a:p>
          <a:p>
            <a:r>
              <a:rPr lang="en-US" dirty="0" smtClean="0"/>
              <a:t>Space taken up by wind mills could seriously alter the environment</a:t>
            </a:r>
          </a:p>
          <a:p>
            <a:r>
              <a:rPr lang="en-US" dirty="0" smtClean="0"/>
              <a:t>Does not generate very much energy for the price</a:t>
            </a:r>
            <a:endParaRPr lang="en-US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52</TotalTime>
  <Words>285</Words>
  <Application>Microsoft Office PowerPoint</Application>
  <PresentationFormat>On-screen Show (4:3)</PresentationFormat>
  <Paragraphs>28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Trek</vt:lpstr>
      <vt:lpstr>Wind Power Energy</vt:lpstr>
      <vt:lpstr>How Wind Energy Works</vt:lpstr>
      <vt:lpstr>What is Wind Energy</vt:lpstr>
      <vt:lpstr>Cost of Wind Energy</vt:lpstr>
      <vt:lpstr>Where it is Being Used Now</vt:lpstr>
      <vt:lpstr>Problems with wind energy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Wind Power Energy</dc:title>
  <dc:creator> </dc:creator>
  <cp:lastModifiedBy> </cp:lastModifiedBy>
  <cp:revision>11</cp:revision>
  <dcterms:created xsi:type="dcterms:W3CDTF">2009-04-24T12:20:29Z</dcterms:created>
  <dcterms:modified xsi:type="dcterms:W3CDTF">2009-05-04T12:13:17Z</dcterms:modified>
</cp:coreProperties>
</file>